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4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3"/>
    <p:restoredTop sz="94689"/>
  </p:normalViewPr>
  <p:slideViewPr>
    <p:cSldViewPr snapToGrid="0" snapToObjects="1">
      <p:cViewPr varScale="1">
        <p:scale>
          <a:sx n="87" d="100"/>
          <a:sy n="87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2F9D2-55BA-1640-B498-4710EA6D1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66766CA-F04A-F14F-AB05-7CEFF415A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BE3E2C8-719A-3B40-A3A9-78AE9982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C642088-DBFE-424B-B90E-49A2676E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A34AA24-2EF6-AA48-B8F7-C317EEEC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19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8FA9919-1714-954D-B64C-323D7CA9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B50B7A0-E622-1246-A438-3A41282EB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9315D65-281E-104A-B3C1-FFC96A468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6FAF8-CF4C-E74E-BD3B-A929120E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5767433-8DB7-4C4B-9DC6-EDCC383A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84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1016011-8036-6B45-9E9F-6900197CE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3BD4B6E-F431-1C4B-97D4-81427B0F5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97F2C34-9548-814D-944C-0A927A55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7C2A4DD-EE61-BB44-AB06-00FBD531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F5F71F-D3D5-1F4B-849C-212752F3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202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57903D-715F-C44C-9C3E-52912E3C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99BD89C-4650-A849-8781-BE6D4A493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C9A04B-F85B-AE44-B8E3-575EE43E7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B6BD8C-898D-E344-9483-6C62EE05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9629F71-41D1-384E-A5C1-52787F74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883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2067A9-F927-B54D-A4B0-67F88716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6F1256F-D086-454F-BCE2-6C56282D5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F5C8F15-E19B-D044-B315-E426E7ED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F647685-9DBA-F94B-9BF8-EC9E500D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16607F7-BC81-0940-8E91-F326E762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105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15A05B-6C66-7545-A018-06495903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5D4B8AA-0056-8040-AFE3-CEA03A6E5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ED2EEB8-4367-A94C-A6B2-BDFB53150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F791E7-3494-1645-9E98-9AAA68CC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CBE28F9-DD96-2044-BAF7-76266B41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BAB6B28-9D6E-EB45-817D-6CDF28B0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593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393B20-958E-5748-9EE4-54D79B12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F1CAE0-9C7B-B745-AC9D-A124612B9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6F74372-137B-084F-A344-CDF76D4C2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A63DE90-07F0-704F-BDE4-C647850E6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A5DBE76-0002-304E-83E3-689EE7B2D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B726EF1-31C4-5846-9F73-3D664E0E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B0873B8-8F35-2C4A-A678-FC60766B5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63A5E26-7C7D-0C40-9CB7-E81C786B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457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6038C7-C660-474E-B2EE-479D789D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3FB398D-F7BE-8447-B1D9-6D589A525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4D5BF96-7569-E447-8E17-835E6243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7D271DC-0DC1-B844-ABAC-02825B65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271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104B0063-A900-6145-95D7-F948DB358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86D20BF-1706-154E-8521-5151F47D1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47156AE-1365-234F-94CE-55A744DD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62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6071F3-4009-854B-89F6-173A4302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A83C385-1778-4A47-8DDA-C0633741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1FD04E2-BD9B-D14A-94E9-E2258CBDF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F86807A-CAAF-DE45-AB6A-35E8D3AAA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293ACE6-C0AA-7443-A9FA-E871F9CC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9F6CBA8-EA5A-6941-9600-15B00DDE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05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F1ECD7-AEF8-814A-8D80-00EA79E2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CF4684F-7946-FE46-810C-01E22B5E9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B774E55-BDF0-6B40-A8D7-9A1CAF9F9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6B3320A-FB80-3D41-8B22-F8B58782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8EBED76-5E40-2A45-A9CA-B8A0A80D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163D186-106F-CE45-94F0-57DC149A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320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B574DE9-5C35-1740-B994-69639AAA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D6DFACA-2825-4541-8D05-42E631359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EE104A0-1F48-AE4D-91EE-72FB29DC4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9FD90-F2A8-1248-B03B-06EC0ADC31D2}" type="datetimeFigureOut">
              <a:rPr kumimoji="1" lang="ko-KR" altLang="en-US" smtClean="0"/>
              <a:t>2019-10-02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73330-B623-3F40-A557-4FAF78F46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B407B32-45CD-F544-8724-218C92EF9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19B7D-A9E5-5C49-BB1D-8730F4D829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08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hxrecord.tistory.com/118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8E8944-ACFD-914E-8ABC-92DEE97A8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 err="1"/>
              <a:t>절주</a:t>
            </a:r>
            <a:r>
              <a:rPr kumimoji="1" lang="ko-KR" altLang="en-US" dirty="0"/>
              <a:t> 웹사이트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BCC7541-0CC9-ED49-99F2-FE6A3D847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8726"/>
            <a:ext cx="9144000" cy="1655762"/>
          </a:xfrm>
        </p:spPr>
        <p:txBody>
          <a:bodyPr/>
          <a:lstStyle/>
          <a:p>
            <a:pPr algn="r"/>
            <a:endParaRPr kumimoji="1" lang="en-US" altLang="ko-KR" dirty="0"/>
          </a:p>
          <a:p>
            <a:pPr algn="r"/>
            <a:r>
              <a:rPr kumimoji="1" lang="ko-KR" altLang="en-US" dirty="0"/>
              <a:t>컴퓨터정보과 </a:t>
            </a:r>
            <a:r>
              <a:rPr kumimoji="1" lang="en-US" altLang="ko-KR" dirty="0"/>
              <a:t>2-C</a:t>
            </a:r>
          </a:p>
          <a:p>
            <a:pPr algn="r"/>
            <a:r>
              <a:rPr kumimoji="1" lang="en-US" altLang="ko-KR" dirty="0"/>
              <a:t>201844075</a:t>
            </a:r>
            <a:r>
              <a:rPr kumimoji="1" lang="ko-KR" altLang="en-US" dirty="0"/>
              <a:t> 노영단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56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53BC8A-606E-1F49-8F0A-86002359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메인 페이지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59966C10-65C1-5E4C-9F36-BBCCFBB55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342" y="2506662"/>
            <a:ext cx="7003430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E010706-0DA1-CD4A-8ACF-ACF9C2B7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57" y="1690688"/>
            <a:ext cx="622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53BC8A-606E-1F49-8F0A-86002359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메인 페이지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xmlns="" id="{0DCF9B1A-9ED8-DA44-B997-B9D8373EA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73" y="1429992"/>
            <a:ext cx="2565400" cy="219710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14E6BDD-CC93-C04A-9B1C-5DA09319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967" y="1429992"/>
            <a:ext cx="3594100" cy="276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4F4EEBE-DEC6-074E-8524-8ABC2F02A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367" y="3031910"/>
            <a:ext cx="5774465" cy="36530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F6ECBDE-FA36-0840-A399-4C6DE17F0963}"/>
              </a:ext>
            </a:extLst>
          </p:cNvPr>
          <p:cNvSpPr/>
          <p:nvPr/>
        </p:nvSpPr>
        <p:spPr>
          <a:xfrm>
            <a:off x="3866294" y="3509703"/>
            <a:ext cx="1272746" cy="23477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9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53BC8A-606E-1F49-8F0A-86002359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7B5BC5-58C8-DB41-9DDD-73FE33B6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48" y="1100953"/>
            <a:ext cx="5693890" cy="36642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8591BB9-18A3-434D-9E4B-7C677BE66524}"/>
              </a:ext>
            </a:extLst>
          </p:cNvPr>
          <p:cNvSpPr/>
          <p:nvPr/>
        </p:nvSpPr>
        <p:spPr>
          <a:xfrm>
            <a:off x="1260389" y="4436075"/>
            <a:ext cx="22242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A365C12-A3F0-224C-9ABD-0C13E9A2D19B}"/>
              </a:ext>
            </a:extLst>
          </p:cNvPr>
          <p:cNvSpPr/>
          <p:nvPr/>
        </p:nvSpPr>
        <p:spPr>
          <a:xfrm>
            <a:off x="1285102" y="5276333"/>
            <a:ext cx="52498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C8EAECE-911C-8F4F-A720-8B1D7CF9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21" y="1439564"/>
            <a:ext cx="3608806" cy="42012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5552005-03F6-524C-94E2-41C90B03AD49}"/>
              </a:ext>
            </a:extLst>
          </p:cNvPr>
          <p:cNvSpPr/>
          <p:nvPr/>
        </p:nvSpPr>
        <p:spPr>
          <a:xfrm>
            <a:off x="1567543" y="2264229"/>
            <a:ext cx="2786743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11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53BC8A-606E-1F49-8F0A-86002359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메인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8591BB9-18A3-434D-9E4B-7C677BE66524}"/>
              </a:ext>
            </a:extLst>
          </p:cNvPr>
          <p:cNvSpPr/>
          <p:nvPr/>
        </p:nvSpPr>
        <p:spPr>
          <a:xfrm>
            <a:off x="1260389" y="4436075"/>
            <a:ext cx="22242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A365C12-A3F0-224C-9ABD-0C13E9A2D19B}"/>
              </a:ext>
            </a:extLst>
          </p:cNvPr>
          <p:cNvSpPr/>
          <p:nvPr/>
        </p:nvSpPr>
        <p:spPr>
          <a:xfrm>
            <a:off x="1285102" y="5276333"/>
            <a:ext cx="52498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5B1672A-C00C-AB4E-9D57-5EA622ED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14" y="1408672"/>
            <a:ext cx="7693572" cy="48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53BC8A-606E-1F49-8F0A-86002359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햄버거 메뉴 참고한 영상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8591BB9-18A3-434D-9E4B-7C677BE66524}"/>
              </a:ext>
            </a:extLst>
          </p:cNvPr>
          <p:cNvSpPr/>
          <p:nvPr/>
        </p:nvSpPr>
        <p:spPr>
          <a:xfrm>
            <a:off x="1260389" y="4436075"/>
            <a:ext cx="22242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A365C12-A3F0-224C-9ABD-0C13E9A2D19B}"/>
              </a:ext>
            </a:extLst>
          </p:cNvPr>
          <p:cNvSpPr/>
          <p:nvPr/>
        </p:nvSpPr>
        <p:spPr>
          <a:xfrm>
            <a:off x="1285102" y="5276333"/>
            <a:ext cx="52498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F3A65FF-3F0B-9448-9336-BF984A38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81" y="2033824"/>
            <a:ext cx="9271438" cy="33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53BC8A-606E-1F49-8F0A-86002359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햄버거 메뉴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8591BB9-18A3-434D-9E4B-7C677BE66524}"/>
              </a:ext>
            </a:extLst>
          </p:cNvPr>
          <p:cNvSpPr/>
          <p:nvPr/>
        </p:nvSpPr>
        <p:spPr>
          <a:xfrm>
            <a:off x="1260389" y="4436075"/>
            <a:ext cx="22242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A365C12-A3F0-224C-9ABD-0C13E9A2D19B}"/>
              </a:ext>
            </a:extLst>
          </p:cNvPr>
          <p:cNvSpPr/>
          <p:nvPr/>
        </p:nvSpPr>
        <p:spPr>
          <a:xfrm>
            <a:off x="1285102" y="5276333"/>
            <a:ext cx="52498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E1B56B4-BD25-1647-9CBE-F07DC0C2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234" y="1503401"/>
            <a:ext cx="4890665" cy="26416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796BFA0-A1A7-A84F-BE25-592D6C3E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56" y="4077937"/>
            <a:ext cx="8082893" cy="1371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A06F1CF-F977-3542-909F-8651B11CF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28" y="1588717"/>
            <a:ext cx="3973206" cy="2033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387B78-887F-9D41-A9FF-093D33E0CD95}"/>
              </a:ext>
            </a:extLst>
          </p:cNvPr>
          <p:cNvSpPr txBox="1"/>
          <p:nvPr/>
        </p:nvSpPr>
        <p:spPr>
          <a:xfrm>
            <a:off x="1075996" y="5801784"/>
            <a:ext cx="1004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누르기 전 메뉴의 모양입니다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66ECC24-203D-9D4A-9C1C-2254DEAD0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518" y="679473"/>
            <a:ext cx="660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53BC8A-606E-1F49-8F0A-86002359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햄버거 메뉴 만들기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눌렀을때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8591BB9-18A3-434D-9E4B-7C677BE66524}"/>
              </a:ext>
            </a:extLst>
          </p:cNvPr>
          <p:cNvSpPr/>
          <p:nvPr/>
        </p:nvSpPr>
        <p:spPr>
          <a:xfrm>
            <a:off x="1260389" y="4436075"/>
            <a:ext cx="22242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A365C12-A3F0-224C-9ABD-0C13E9A2D19B}"/>
              </a:ext>
            </a:extLst>
          </p:cNvPr>
          <p:cNvSpPr/>
          <p:nvPr/>
        </p:nvSpPr>
        <p:spPr>
          <a:xfrm>
            <a:off x="1285102" y="5276333"/>
            <a:ext cx="52498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6BC5C54-1D8A-F04C-836C-4EA0AC0A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8" y="1540410"/>
            <a:ext cx="5084706" cy="12203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0749521-8F29-8245-99F5-A3767AD23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9" y="2885403"/>
            <a:ext cx="8538122" cy="1151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1071A88-51EF-6844-9265-56B156576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02" y="4216017"/>
            <a:ext cx="6098098" cy="22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53BC8A-606E-1F49-8F0A-86002359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햄버거 메뉴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8591BB9-18A3-434D-9E4B-7C677BE66524}"/>
              </a:ext>
            </a:extLst>
          </p:cNvPr>
          <p:cNvSpPr/>
          <p:nvPr/>
        </p:nvSpPr>
        <p:spPr>
          <a:xfrm>
            <a:off x="1260389" y="4436075"/>
            <a:ext cx="22242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A365C12-A3F0-224C-9ABD-0C13E9A2D19B}"/>
              </a:ext>
            </a:extLst>
          </p:cNvPr>
          <p:cNvSpPr/>
          <p:nvPr/>
        </p:nvSpPr>
        <p:spPr>
          <a:xfrm>
            <a:off x="1285102" y="5276333"/>
            <a:ext cx="5249816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A0CAD1F-4594-654B-B5B5-AA50764F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81" y="1408672"/>
            <a:ext cx="7858638" cy="49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다음주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나머지 페이지들 만들기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개발환경 구축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Jsp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DB</a:t>
            </a:r>
            <a:r>
              <a:rPr lang="ko-KR" altLang="en-US" dirty="0" err="1" smtClean="0"/>
              <a:t>연동법</a:t>
            </a:r>
            <a:r>
              <a:rPr lang="ko-KR" altLang="en-US" dirty="0" smtClean="0"/>
              <a:t> 공부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A7F0F5B-6F5A-F14C-8B22-7E1A9490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kumimoji="1" lang="en-US" altLang="ko-KR" sz="4800" dirty="0"/>
          </a:p>
          <a:p>
            <a:pPr marL="0" indent="0" algn="ctr">
              <a:buNone/>
            </a:pPr>
            <a:r>
              <a:rPr kumimoji="1" lang="ko-KR" altLang="en-US" sz="4800" dirty="0"/>
              <a:t>감사합니다</a:t>
            </a:r>
            <a:r>
              <a:rPr kumimoji="1" lang="en-US" altLang="ko-KR" sz="4800" dirty="0"/>
              <a:t>!</a:t>
            </a:r>
            <a:endParaRPr kumimoji="1"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907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D53B26-0CAA-1943-A025-ABE6EEAC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저번주</a:t>
            </a:r>
            <a:r>
              <a:rPr kumimoji="1" lang="ko-KR" altLang="en-US" dirty="0"/>
              <a:t> 발표한 </a:t>
            </a:r>
            <a:r>
              <a:rPr kumimoji="1" lang="ko-KR" altLang="en-US" dirty="0" err="1"/>
              <a:t>알람기능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66685CD3-6337-1044-8352-6B8CC059D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658" y="2442862"/>
            <a:ext cx="5066407" cy="316650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AB7ABF9-EEC5-D847-AD4D-C71D9A9C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413" y="1690688"/>
            <a:ext cx="3767495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D53B26-0CAA-1943-A025-ABE6EEAC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저번주</a:t>
            </a:r>
            <a:r>
              <a:rPr kumimoji="1" lang="ko-KR" altLang="en-US" dirty="0"/>
              <a:t> 발표한 </a:t>
            </a:r>
            <a:r>
              <a:rPr kumimoji="1" lang="ko-KR" altLang="en-US" dirty="0" err="1"/>
              <a:t>알람기능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439FDF1-86DA-AE42-BCB8-EB3E217D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480624"/>
            <a:ext cx="9613900" cy="1282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832AAC0-7581-3347-B773-EE755E295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3016251"/>
            <a:ext cx="9956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9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D53B26-0CAA-1943-A025-ABE6EEAC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저번주</a:t>
            </a:r>
            <a:r>
              <a:rPr kumimoji="1" lang="ko-KR" altLang="en-US" dirty="0"/>
              <a:t> 발표한 </a:t>
            </a:r>
            <a:r>
              <a:rPr kumimoji="1" lang="ko-KR" altLang="en-US" dirty="0" err="1"/>
              <a:t>알람기능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8CA301C-FFDA-9F4F-B24C-4240DC11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36" y="1501492"/>
            <a:ext cx="6158127" cy="4179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8D2C25-7BB0-D54B-9E91-E0B1061EC52E}"/>
              </a:ext>
            </a:extLst>
          </p:cNvPr>
          <p:cNvSpPr txBox="1"/>
          <p:nvPr/>
        </p:nvSpPr>
        <p:spPr>
          <a:xfrm>
            <a:off x="1511642" y="6031210"/>
            <a:ext cx="916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일단은 보류하고 이메일로 알아봤습니다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11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D53B26-0CAA-1943-A025-ABE6EEAC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저번주</a:t>
            </a:r>
            <a:r>
              <a:rPr kumimoji="1" lang="ko-KR" altLang="en-US" dirty="0"/>
              <a:t> 발표한 </a:t>
            </a:r>
            <a:r>
              <a:rPr kumimoji="1" lang="ko-KR" altLang="en-US" dirty="0" err="1"/>
              <a:t>알람기능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3F92AE4-3071-8944-89A6-254DB9AC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99" y="1430502"/>
            <a:ext cx="9017000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05BAD3-84EF-A64B-87EF-3F7067F3D8D8}"/>
              </a:ext>
            </a:extLst>
          </p:cNvPr>
          <p:cNvSpPr txBox="1"/>
          <p:nvPr/>
        </p:nvSpPr>
        <p:spPr>
          <a:xfrm>
            <a:off x="5549461" y="4835006"/>
            <a:ext cx="5055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출처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lang="en" altLang="ko-KR" sz="2400" dirty="0">
                <a:hlinkClick r:id="rId3"/>
              </a:rPr>
              <a:t>https://shxrecord.tistory.com/118</a:t>
            </a:r>
            <a:endParaRPr kumimoji="1"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A3DA1CF-8947-5340-88A4-E0BF7718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62" y="2725902"/>
            <a:ext cx="4454499" cy="4107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53B53D-7ED3-5A4B-9212-51C563FF169A}"/>
              </a:ext>
            </a:extLst>
          </p:cNvPr>
          <p:cNvSpPr txBox="1"/>
          <p:nvPr/>
        </p:nvSpPr>
        <p:spPr>
          <a:xfrm>
            <a:off x="6794940" y="6183610"/>
            <a:ext cx="409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참고한 동영상과 사이트</a:t>
            </a:r>
          </a:p>
        </p:txBody>
      </p:sp>
    </p:spTree>
    <p:extLst>
      <p:ext uri="{BB962C8B-B14F-4D97-AF65-F5344CB8AC3E}">
        <p14:creationId xmlns:p14="http://schemas.microsoft.com/office/powerpoint/2010/main" val="229417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D53B26-0CAA-1943-A025-ABE6EEAC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저번주</a:t>
            </a:r>
            <a:r>
              <a:rPr kumimoji="1" lang="ko-KR" altLang="en-US" dirty="0"/>
              <a:t> 발표한 </a:t>
            </a:r>
            <a:r>
              <a:rPr kumimoji="1" lang="ko-KR" altLang="en-US" dirty="0" err="1"/>
              <a:t>알람기능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F1DC052-4ACE-4F43-BF20-35811B3E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76" y="1976007"/>
            <a:ext cx="9737124" cy="14529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22901A2-8925-3A43-AAC9-863CF21D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50" y="4325068"/>
            <a:ext cx="9873049" cy="13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D53B26-0CAA-1943-A025-ABE6EEAC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저번주</a:t>
            </a:r>
            <a:r>
              <a:rPr kumimoji="1" lang="ko-KR" altLang="en-US" dirty="0"/>
              <a:t> 발표한 </a:t>
            </a:r>
            <a:r>
              <a:rPr kumimoji="1" lang="ko-KR" altLang="en-US" dirty="0" err="1"/>
              <a:t>알람기능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D12454B-32B3-3B4F-B302-ABD6E34C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5927124" cy="3704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D27B988-CA53-A545-8214-3EA84389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35" y="1963843"/>
            <a:ext cx="5803557" cy="3627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A196A28-391E-FE4E-9FC2-9F35DEE26B21}"/>
              </a:ext>
            </a:extLst>
          </p:cNvPr>
          <p:cNvSpPr txBox="1"/>
          <p:nvPr/>
        </p:nvSpPr>
        <p:spPr>
          <a:xfrm>
            <a:off x="838200" y="5864221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보내기를 누르면 메일이 갈 수 있게는 했지만 버튼을 누르지 않고 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예약을 해서 보내는 방법이 </a:t>
            </a:r>
            <a:r>
              <a:rPr kumimoji="1" lang="en-US" altLang="ko-KR" sz="2400" dirty="0" err="1" smtClean="0"/>
              <a:t>jsp</a:t>
            </a:r>
            <a:r>
              <a:rPr kumimoji="1" lang="ko-KR" altLang="en-US" sz="2400" dirty="0"/>
              <a:t>에선 딱히 없는 것 같습니다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3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3893B6-83C1-634E-8C07-387383AA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JSP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E6A06D0-AE35-6841-BC27-80CED841D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Java Server Pages</a:t>
            </a:r>
            <a:r>
              <a:rPr lang="ko-KR" altLang="en-US" dirty="0"/>
              <a:t>의 약자로 </a:t>
            </a:r>
            <a:r>
              <a:rPr lang="en" altLang="ko-KR" dirty="0"/>
              <a:t>HTML</a:t>
            </a:r>
            <a:r>
              <a:rPr lang="ko-KR" altLang="en-US" dirty="0"/>
              <a:t>내에 자바 코드를 삽입하여 웹 서버에서 동적으로 웹 페이지를 생성하여 웹 브라우저에 돌려주는 언어이다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Java </a:t>
            </a:r>
            <a:r>
              <a:rPr lang="ko-KR" altLang="en-US" dirty="0"/>
              <a:t>코드 사용법</a:t>
            </a:r>
            <a:endParaRPr lang="en-US" altLang="ko-KR" dirty="0"/>
          </a:p>
          <a:p>
            <a:pPr lvl="1">
              <a:buFont typeface="Wingdings" pitchFamily="2" charset="2"/>
              <a:buChar char="ü"/>
            </a:pPr>
            <a:r>
              <a:rPr lang="ko-KR" altLang="en-US" dirty="0"/>
              <a:t> </a:t>
            </a:r>
            <a:r>
              <a:rPr lang="ko-KR" altLang="en-US" b="1" dirty="0" err="1"/>
              <a:t>스크립트릿</a:t>
            </a:r>
            <a:r>
              <a:rPr lang="en-US" altLang="ko-KR" b="1" dirty="0"/>
              <a:t>(</a:t>
            </a:r>
            <a:r>
              <a:rPr lang="en" altLang="ko-KR" b="1" dirty="0" err="1"/>
              <a:t>Scriptlet</a:t>
            </a:r>
            <a:r>
              <a:rPr lang="en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&lt;% .... %&gt;</a:t>
            </a:r>
          </a:p>
          <a:p>
            <a:pPr lvl="2"/>
            <a:r>
              <a:rPr lang="en-US" altLang="ko-KR" dirty="0"/>
              <a:t>&lt;%</a:t>
            </a:r>
            <a:r>
              <a:rPr lang="ko-KR" altLang="en-US" dirty="0"/>
              <a:t> </a:t>
            </a:r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&lt;4; </a:t>
            </a:r>
            <a:r>
              <a:rPr lang="en-US" altLang="ko-KR" dirty="0" err="1"/>
              <a:t>i</a:t>
            </a:r>
            <a:r>
              <a:rPr lang="en-US" altLang="ko-KR" dirty="0"/>
              <a:t>++){} %&gt;</a:t>
            </a:r>
          </a:p>
          <a:p>
            <a:pPr lvl="1">
              <a:buFont typeface="Wingdings" pitchFamily="2" charset="2"/>
              <a:buChar char="ü"/>
            </a:pPr>
            <a:r>
              <a:rPr lang="ko-KR" altLang="en-US" dirty="0"/>
              <a:t> </a:t>
            </a:r>
            <a:r>
              <a:rPr lang="ko-KR" altLang="en-US" b="1" dirty="0"/>
              <a:t>표현식</a:t>
            </a:r>
            <a:r>
              <a:rPr lang="en-US" altLang="ko-KR" b="1" dirty="0"/>
              <a:t>(</a:t>
            </a:r>
            <a:r>
              <a:rPr lang="en" altLang="ko-KR" b="1" dirty="0"/>
              <a:t>Expression)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&lt;%= </a:t>
            </a:r>
            <a:r>
              <a:rPr lang="ko-KR" altLang="en-US" dirty="0"/>
              <a:t>변수 </a:t>
            </a:r>
            <a:r>
              <a:rPr lang="en-US" altLang="ko-KR" dirty="0"/>
              <a:t>%&gt;</a:t>
            </a:r>
          </a:p>
          <a:p>
            <a:pPr lvl="2"/>
            <a:r>
              <a:rPr lang="en-US" altLang="ko-KR" dirty="0"/>
              <a:t>&lt;%= </a:t>
            </a:r>
            <a:r>
              <a:rPr lang="en" altLang="ko-KR" dirty="0" err="1"/>
              <a:t>request.getRemoteAddr</a:t>
            </a:r>
            <a:r>
              <a:rPr lang="en" altLang="ko-KR" dirty="0"/>
              <a:t>() %&gt;</a:t>
            </a:r>
            <a:endParaRPr lang="en-US" altLang="ko-KR" dirty="0"/>
          </a:p>
          <a:p>
            <a:pPr lvl="1">
              <a:buFont typeface="Wingdings" pitchFamily="2" charset="2"/>
              <a:buChar char="ü"/>
            </a:pPr>
            <a:r>
              <a:rPr lang="ko-KR" altLang="en-US" b="1" dirty="0"/>
              <a:t> </a:t>
            </a:r>
            <a:r>
              <a:rPr lang="ko-KR" altLang="en-US" b="1" dirty="0" err="1"/>
              <a:t>선언부</a:t>
            </a:r>
            <a:r>
              <a:rPr lang="en-US" altLang="ko-KR" b="1" dirty="0"/>
              <a:t>(</a:t>
            </a:r>
            <a:r>
              <a:rPr lang="en" altLang="ko-KR" b="1" dirty="0"/>
              <a:t>Declaration)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&lt;%! </a:t>
            </a:r>
            <a:r>
              <a:rPr lang="ko-KR" altLang="en-US" dirty="0" err="1"/>
              <a:t>선언내용</a:t>
            </a:r>
            <a:r>
              <a:rPr lang="ko-KR" altLang="en-US" dirty="0"/>
              <a:t> </a:t>
            </a:r>
            <a:r>
              <a:rPr lang="en-US" altLang="ko-KR" dirty="0"/>
              <a:t>%&gt;</a:t>
            </a:r>
          </a:p>
          <a:p>
            <a:pPr lvl="2"/>
            <a:r>
              <a:rPr lang="en-US" altLang="ko-KR" dirty="0"/>
              <a:t>&lt;%! </a:t>
            </a:r>
            <a:r>
              <a:rPr lang="en" altLang="ko-KR" dirty="0"/>
              <a:t>String </a:t>
            </a:r>
            <a:r>
              <a:rPr lang="en" altLang="ko-KR" dirty="0" err="1"/>
              <a:t>strVar</a:t>
            </a:r>
            <a:r>
              <a:rPr lang="en" altLang="ko-KR" dirty="0"/>
              <a:t>="</a:t>
            </a:r>
            <a:r>
              <a:rPr lang="ko-KR" altLang="en-US" dirty="0" err="1"/>
              <a:t>전역변수입니다</a:t>
            </a:r>
            <a:r>
              <a:rPr lang="en-US" altLang="ko-KR" dirty="0"/>
              <a:t>"; %&gt;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46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3893B6-83C1-634E-8C07-387383AA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HTML/CSS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E6A06D0-AE35-6841-BC27-80CED841D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00600">
              <a:lnSpc>
                <a:spcPct val="150000"/>
              </a:lnSpc>
            </a:pPr>
            <a:r>
              <a:rPr kumimoji="1" lang="en-US" altLang="ko-KR" dirty="0"/>
              <a:t>HTML</a:t>
            </a:r>
            <a:r>
              <a:rPr kumimoji="1" lang="ko-KR" altLang="en-US" dirty="0"/>
              <a:t>은 </a:t>
            </a:r>
            <a:r>
              <a:rPr lang="en" altLang="ko-KR" dirty="0"/>
              <a:t>Hyper Text </a:t>
            </a:r>
            <a:r>
              <a:rPr lang="en" altLang="ko-KR" dirty="0" err="1"/>
              <a:t>Makup</a:t>
            </a:r>
            <a:r>
              <a:rPr lang="en" altLang="ko-KR" dirty="0"/>
              <a:t> Language</a:t>
            </a:r>
            <a:r>
              <a:rPr lang="ko-KR" altLang="en-US" dirty="0"/>
              <a:t>의 약자로 웹 문서를 만들기 위해 사용하는 언어</a:t>
            </a:r>
            <a:endParaRPr lang="en-US" altLang="ko-KR" dirty="0"/>
          </a:p>
          <a:p>
            <a:pPr marL="300600">
              <a:lnSpc>
                <a:spcPct val="150000"/>
              </a:lnSpc>
            </a:pPr>
            <a:endParaRPr lang="en-US" altLang="ko-KR" dirty="0"/>
          </a:p>
          <a:p>
            <a:pPr marL="300600">
              <a:lnSpc>
                <a:spcPct val="150000"/>
              </a:lnSpc>
            </a:pPr>
            <a:r>
              <a:rPr lang="en" altLang="ko-KR" dirty="0"/>
              <a:t>CSS</a:t>
            </a:r>
            <a:r>
              <a:rPr lang="ko-KR" altLang="en-US" dirty="0"/>
              <a:t>는 </a:t>
            </a:r>
            <a:r>
              <a:rPr lang="en" altLang="ko-KR" b="1" dirty="0"/>
              <a:t>Cascading Style Sheet</a:t>
            </a:r>
            <a:r>
              <a:rPr lang="ko-KR" altLang="en-US" dirty="0"/>
              <a:t>의 약자이다</a:t>
            </a:r>
            <a:r>
              <a:rPr lang="en-US" altLang="ko-KR" dirty="0"/>
              <a:t>. </a:t>
            </a:r>
            <a:r>
              <a:rPr lang="en" altLang="ko-KR" dirty="0"/>
              <a:t>CSS</a:t>
            </a:r>
            <a:r>
              <a:rPr lang="ko-KR" altLang="en-US" dirty="0"/>
              <a:t>는 문서의 콘텐츠와 레이아웃</a:t>
            </a:r>
            <a:r>
              <a:rPr lang="en-US" altLang="ko-KR" dirty="0"/>
              <a:t>, </a:t>
            </a:r>
            <a:r>
              <a:rPr lang="ko-KR" altLang="en-US" dirty="0"/>
              <a:t>글꼴 및 시각적 요소들로 표현되는 문서의 외관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  <a:r>
              <a:rPr lang="ko-KR" altLang="en-US" dirty="0"/>
              <a:t>을 분리하기 위한 목적으로 만들어졌다</a:t>
            </a:r>
            <a:r>
              <a:rPr lang="en-US" altLang="ko-KR" dirty="0"/>
              <a:t>. (HTML</a:t>
            </a:r>
            <a:r>
              <a:rPr lang="ko-KR" altLang="en-US" dirty="0"/>
              <a:t>문서를 꾸밀 때 사용한다</a:t>
            </a:r>
            <a:r>
              <a:rPr lang="en-US" altLang="ko-KR" dirty="0"/>
              <a:t>.)</a:t>
            </a:r>
            <a:endParaRPr kumimoji="1"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35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127</Words>
  <Application>Microsoft Office PowerPoint</Application>
  <PresentationFormat>와이드스크린</PresentationFormat>
  <Paragraphs>46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 절주 웹사이트  </vt:lpstr>
      <vt:lpstr>저번주 발표한 알람기능</vt:lpstr>
      <vt:lpstr>저번주 발표한 알람기능</vt:lpstr>
      <vt:lpstr>저번주 발표한 알람기능</vt:lpstr>
      <vt:lpstr>저번주 발표한 알람기능</vt:lpstr>
      <vt:lpstr>저번주 발표한 알람기능</vt:lpstr>
      <vt:lpstr>저번주 발표한 알람기능</vt:lpstr>
      <vt:lpstr>JSP란?</vt:lpstr>
      <vt:lpstr>HTML/CSS</vt:lpstr>
      <vt:lpstr>메인 페이지</vt:lpstr>
      <vt:lpstr>메인 페이지</vt:lpstr>
      <vt:lpstr>메인 페이지</vt:lpstr>
      <vt:lpstr>메인 페이지</vt:lpstr>
      <vt:lpstr>햄버거 메뉴 참고한 영상</vt:lpstr>
      <vt:lpstr>햄버거 메뉴 만들기</vt:lpstr>
      <vt:lpstr>햄버거 메뉴 만들기(눌렀을때)</vt:lpstr>
      <vt:lpstr>햄버거 메뉴 만들기</vt:lpstr>
      <vt:lpstr>다음주 계획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절주 웹사이트  </dc:title>
  <dc:creator>노영단</dc:creator>
  <cp:lastModifiedBy>Windows 사용자</cp:lastModifiedBy>
  <cp:revision>49</cp:revision>
  <dcterms:created xsi:type="dcterms:W3CDTF">2019-09-28T03:14:51Z</dcterms:created>
  <dcterms:modified xsi:type="dcterms:W3CDTF">2019-10-02T04:23:07Z</dcterms:modified>
</cp:coreProperties>
</file>